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eue Machina Ultra-Bold" charset="1" panose="000009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2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b="true" sz="10529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Trabalho IWII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0979" y="6000308"/>
            <a:ext cx="3006042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b="true" sz="2586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Projeto FrontEnd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6140" y="1028700"/>
            <a:ext cx="15735721" cy="8229600"/>
            <a:chOff x="0" y="0"/>
            <a:chExt cx="5740434" cy="300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0434" cy="3002181"/>
            </a:xfrm>
            <a:custGeom>
              <a:avLst/>
              <a:gdLst/>
              <a:ahLst/>
              <a:cxnLst/>
              <a:rect r="r" b="b" t="t" l="l"/>
              <a:pathLst>
                <a:path h="3002181" w="5740434">
                  <a:moveTo>
                    <a:pt x="5615973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5974" y="0"/>
                  </a:lnTo>
                  <a:cubicBezTo>
                    <a:pt x="5684554" y="0"/>
                    <a:pt x="5740434" y="55880"/>
                    <a:pt x="5740434" y="124460"/>
                  </a:cubicBezTo>
                  <a:lnTo>
                    <a:pt x="5740434" y="2877720"/>
                  </a:lnTo>
                  <a:cubicBezTo>
                    <a:pt x="5740434" y="2946300"/>
                    <a:pt x="5684554" y="3002181"/>
                    <a:pt x="5615974" y="300218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55977" y="2426242"/>
            <a:ext cx="8776046" cy="6626436"/>
          </a:xfrm>
          <a:custGeom>
            <a:avLst/>
            <a:gdLst/>
            <a:ahLst/>
            <a:cxnLst/>
            <a:rect r="r" b="b" t="t" l="l"/>
            <a:pathLst>
              <a:path h="6626436" w="8776046">
                <a:moveTo>
                  <a:pt x="0" y="0"/>
                </a:moveTo>
                <a:lnTo>
                  <a:pt x="8776046" y="0"/>
                </a:lnTo>
                <a:lnTo>
                  <a:pt x="8776046" y="6626436"/>
                </a:lnTo>
                <a:lnTo>
                  <a:pt x="0" y="6626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950" b="-52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00294" y="1739271"/>
            <a:ext cx="4087412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JavaScript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6140" y="1028700"/>
            <a:ext cx="15735721" cy="8229600"/>
            <a:chOff x="0" y="0"/>
            <a:chExt cx="5740434" cy="300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0434" cy="3002181"/>
            </a:xfrm>
            <a:custGeom>
              <a:avLst/>
              <a:gdLst/>
              <a:ahLst/>
              <a:cxnLst/>
              <a:rect r="r" b="b" t="t" l="l"/>
              <a:pathLst>
                <a:path h="3002181" w="5740434">
                  <a:moveTo>
                    <a:pt x="5615973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5974" y="0"/>
                  </a:lnTo>
                  <a:cubicBezTo>
                    <a:pt x="5684554" y="0"/>
                    <a:pt x="5740434" y="55880"/>
                    <a:pt x="5740434" y="124460"/>
                  </a:cubicBezTo>
                  <a:lnTo>
                    <a:pt x="5740434" y="2877720"/>
                  </a:lnTo>
                  <a:cubicBezTo>
                    <a:pt x="5740434" y="2946300"/>
                    <a:pt x="5684554" y="3002181"/>
                    <a:pt x="5615974" y="300218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29187" y="2776465"/>
            <a:ext cx="8629626" cy="5925991"/>
          </a:xfrm>
          <a:custGeom>
            <a:avLst/>
            <a:gdLst/>
            <a:ahLst/>
            <a:cxnLst/>
            <a:rect r="r" b="b" t="t" l="l"/>
            <a:pathLst>
              <a:path h="5925991" w="8629626">
                <a:moveTo>
                  <a:pt x="0" y="0"/>
                </a:moveTo>
                <a:lnTo>
                  <a:pt x="8629626" y="0"/>
                </a:lnTo>
                <a:lnTo>
                  <a:pt x="8629626" y="5925991"/>
                </a:lnTo>
                <a:lnTo>
                  <a:pt x="0" y="5925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00294" y="1739271"/>
            <a:ext cx="4087412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JavaScript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6140" y="1028700"/>
            <a:ext cx="15735721" cy="8229600"/>
            <a:chOff x="0" y="0"/>
            <a:chExt cx="5740434" cy="300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0434" cy="3002181"/>
            </a:xfrm>
            <a:custGeom>
              <a:avLst/>
              <a:gdLst/>
              <a:ahLst/>
              <a:cxnLst/>
              <a:rect r="r" b="b" t="t" l="l"/>
              <a:pathLst>
                <a:path h="3002181" w="5740434">
                  <a:moveTo>
                    <a:pt x="5615973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5974" y="0"/>
                  </a:lnTo>
                  <a:cubicBezTo>
                    <a:pt x="5684554" y="0"/>
                    <a:pt x="5740434" y="55880"/>
                    <a:pt x="5740434" y="124460"/>
                  </a:cubicBezTo>
                  <a:lnTo>
                    <a:pt x="5740434" y="2877720"/>
                  </a:lnTo>
                  <a:cubicBezTo>
                    <a:pt x="5740434" y="2946300"/>
                    <a:pt x="5684554" y="3002181"/>
                    <a:pt x="5615974" y="300218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71741" y="1982160"/>
            <a:ext cx="7744519" cy="7030573"/>
          </a:xfrm>
          <a:custGeom>
            <a:avLst/>
            <a:gdLst/>
            <a:ahLst/>
            <a:cxnLst/>
            <a:rect r="r" b="b" t="t" l="l"/>
            <a:pathLst>
              <a:path h="7030573" w="7744519">
                <a:moveTo>
                  <a:pt x="0" y="0"/>
                </a:moveTo>
                <a:lnTo>
                  <a:pt x="7744518" y="0"/>
                </a:lnTo>
                <a:lnTo>
                  <a:pt x="7744518" y="7030573"/>
                </a:lnTo>
                <a:lnTo>
                  <a:pt x="0" y="7030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409" r="0" b="-230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00294" y="1321901"/>
            <a:ext cx="4087412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JavaScript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6140" y="1028700"/>
            <a:ext cx="15735721" cy="8229600"/>
            <a:chOff x="0" y="0"/>
            <a:chExt cx="5740434" cy="300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0434" cy="3002181"/>
            </a:xfrm>
            <a:custGeom>
              <a:avLst/>
              <a:gdLst/>
              <a:ahLst/>
              <a:cxnLst/>
              <a:rect r="r" b="b" t="t" l="l"/>
              <a:pathLst>
                <a:path h="3002181" w="5740434">
                  <a:moveTo>
                    <a:pt x="5615973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5974" y="0"/>
                  </a:lnTo>
                  <a:cubicBezTo>
                    <a:pt x="5684554" y="0"/>
                    <a:pt x="5740434" y="55880"/>
                    <a:pt x="5740434" y="124460"/>
                  </a:cubicBezTo>
                  <a:lnTo>
                    <a:pt x="5740434" y="2877720"/>
                  </a:lnTo>
                  <a:cubicBezTo>
                    <a:pt x="5740434" y="2946300"/>
                    <a:pt x="5684554" y="3002181"/>
                    <a:pt x="5615974" y="300218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59921" y="2066708"/>
            <a:ext cx="9768158" cy="6788603"/>
          </a:xfrm>
          <a:custGeom>
            <a:avLst/>
            <a:gdLst/>
            <a:ahLst/>
            <a:cxnLst/>
            <a:rect r="r" b="b" t="t" l="l"/>
            <a:pathLst>
              <a:path h="6788603" w="9768158">
                <a:moveTo>
                  <a:pt x="0" y="0"/>
                </a:moveTo>
                <a:lnTo>
                  <a:pt x="9768158" y="0"/>
                </a:lnTo>
                <a:lnTo>
                  <a:pt x="9768158" y="6788604"/>
                </a:lnTo>
                <a:lnTo>
                  <a:pt x="0" y="6788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5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00294" y="1321901"/>
            <a:ext cx="4087412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JavaScript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6140" y="1028700"/>
            <a:ext cx="15735721" cy="8229600"/>
            <a:chOff x="0" y="0"/>
            <a:chExt cx="5740434" cy="300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0434" cy="3002181"/>
            </a:xfrm>
            <a:custGeom>
              <a:avLst/>
              <a:gdLst/>
              <a:ahLst/>
              <a:cxnLst/>
              <a:rect r="r" b="b" t="t" l="l"/>
              <a:pathLst>
                <a:path h="3002181" w="5740434">
                  <a:moveTo>
                    <a:pt x="5615973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5974" y="0"/>
                  </a:lnTo>
                  <a:cubicBezTo>
                    <a:pt x="5684554" y="0"/>
                    <a:pt x="5740434" y="55880"/>
                    <a:pt x="5740434" y="124460"/>
                  </a:cubicBezTo>
                  <a:lnTo>
                    <a:pt x="5740434" y="2877720"/>
                  </a:lnTo>
                  <a:cubicBezTo>
                    <a:pt x="5740434" y="2946300"/>
                    <a:pt x="5684554" y="3002181"/>
                    <a:pt x="5615974" y="300218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59921" y="2066708"/>
            <a:ext cx="9768158" cy="6788603"/>
          </a:xfrm>
          <a:custGeom>
            <a:avLst/>
            <a:gdLst/>
            <a:ahLst/>
            <a:cxnLst/>
            <a:rect r="r" b="b" t="t" l="l"/>
            <a:pathLst>
              <a:path h="6788603" w="9768158">
                <a:moveTo>
                  <a:pt x="0" y="0"/>
                </a:moveTo>
                <a:lnTo>
                  <a:pt x="9768158" y="0"/>
                </a:lnTo>
                <a:lnTo>
                  <a:pt x="9768158" y="6788604"/>
                </a:lnTo>
                <a:lnTo>
                  <a:pt x="0" y="6788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85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00294" y="1321901"/>
            <a:ext cx="4087412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JavaScript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6140" y="1028700"/>
            <a:ext cx="15735721" cy="8229600"/>
            <a:chOff x="0" y="0"/>
            <a:chExt cx="5740434" cy="300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0434" cy="3002181"/>
            </a:xfrm>
            <a:custGeom>
              <a:avLst/>
              <a:gdLst/>
              <a:ahLst/>
              <a:cxnLst/>
              <a:rect r="r" b="b" t="t" l="l"/>
              <a:pathLst>
                <a:path h="3002181" w="5740434">
                  <a:moveTo>
                    <a:pt x="5615973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5974" y="0"/>
                  </a:lnTo>
                  <a:cubicBezTo>
                    <a:pt x="5684554" y="0"/>
                    <a:pt x="5740434" y="55880"/>
                    <a:pt x="5740434" y="124460"/>
                  </a:cubicBezTo>
                  <a:lnTo>
                    <a:pt x="5740434" y="2877720"/>
                  </a:lnTo>
                  <a:cubicBezTo>
                    <a:pt x="5740434" y="2946300"/>
                    <a:pt x="5684554" y="3002181"/>
                    <a:pt x="5615974" y="300218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61946" y="2299921"/>
            <a:ext cx="13564108" cy="5687158"/>
          </a:xfrm>
          <a:custGeom>
            <a:avLst/>
            <a:gdLst/>
            <a:ahLst/>
            <a:cxnLst/>
            <a:rect r="r" b="b" t="t" l="l"/>
            <a:pathLst>
              <a:path h="5687158" w="13564108">
                <a:moveTo>
                  <a:pt x="0" y="0"/>
                </a:moveTo>
                <a:lnTo>
                  <a:pt x="13564108" y="0"/>
                </a:lnTo>
                <a:lnTo>
                  <a:pt x="13564108" y="5687158"/>
                </a:lnTo>
                <a:lnTo>
                  <a:pt x="0" y="5687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00294" y="1321901"/>
            <a:ext cx="4087412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JavaScript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3853" y="3933105"/>
            <a:ext cx="6590147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Obrigado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7310" y="3559519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@gcavalc10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7310" y="5364578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7310" y="6267108"/>
            <a:ext cx="6559897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Rua Gilberto de Cavalho 115 - Cajamar- SP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7310" y="4462049"/>
            <a:ext cx="6559897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miguelgoncalvescavalcante7@gmail.com</a:t>
            </a:r>
          </a:p>
        </p:txBody>
      </p:sp>
    </p:spTree>
  </p:cSld>
  <p:clrMapOvr>
    <a:masterClrMapping/>
  </p:clrMapOvr>
  <p:transition spd="slow">
    <p:cover dir="l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9491" y="3454376"/>
            <a:ext cx="1120683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40"/>
              </a:lnSpc>
            </a:pPr>
            <a:r>
              <a:rPr lang="en-US" sz="10529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Intuito do 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9491" y="5496900"/>
            <a:ext cx="9352067" cy="89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intuito do site era fazer como um mercado online, com abas de produto, adicionar produtos e um carrinho</a:t>
            </a:r>
          </a:p>
        </p:txBody>
      </p:sp>
    </p:spTree>
  </p:cSld>
  <p:clrMapOvr>
    <a:masterClrMapping/>
  </p:clrMapOvr>
  <p:transition spd="slow">
    <p:cover dir="l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4200686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HOME PAGE</a:t>
            </a:r>
          </a:p>
        </p:txBody>
      </p:sp>
    </p:spTree>
  </p:cSld>
  <p:clrMapOvr>
    <a:masterClrMapping/>
  </p:clrMapOvr>
  <p:transition spd="slow">
    <p:cover dir="l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6140" y="1028700"/>
            <a:ext cx="15735721" cy="8229600"/>
            <a:chOff x="0" y="0"/>
            <a:chExt cx="5740434" cy="300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0434" cy="3002181"/>
            </a:xfrm>
            <a:custGeom>
              <a:avLst/>
              <a:gdLst/>
              <a:ahLst/>
              <a:cxnLst/>
              <a:rect r="r" b="b" t="t" l="l"/>
              <a:pathLst>
                <a:path h="3002181" w="5740434">
                  <a:moveTo>
                    <a:pt x="5615973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5974" y="0"/>
                  </a:lnTo>
                  <a:cubicBezTo>
                    <a:pt x="5684554" y="0"/>
                    <a:pt x="5740434" y="55880"/>
                    <a:pt x="5740434" y="124460"/>
                  </a:cubicBezTo>
                  <a:lnTo>
                    <a:pt x="5740434" y="2877720"/>
                  </a:lnTo>
                  <a:cubicBezTo>
                    <a:pt x="5740434" y="2946300"/>
                    <a:pt x="5684554" y="3002181"/>
                    <a:pt x="5615974" y="300218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9258" y="1982160"/>
            <a:ext cx="14169484" cy="3839568"/>
          </a:xfrm>
          <a:custGeom>
            <a:avLst/>
            <a:gdLst/>
            <a:ahLst/>
            <a:cxnLst/>
            <a:rect r="r" b="b" t="t" l="l"/>
            <a:pathLst>
              <a:path h="3839568" w="14169484">
                <a:moveTo>
                  <a:pt x="0" y="0"/>
                </a:moveTo>
                <a:lnTo>
                  <a:pt x="14169484" y="0"/>
                </a:lnTo>
                <a:lnTo>
                  <a:pt x="14169484" y="3839568"/>
                </a:lnTo>
                <a:lnTo>
                  <a:pt x="0" y="3839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56178" y="7131875"/>
            <a:ext cx="9975644" cy="72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 é onde ficam os produtos disponíveis(adicionados) e onde é possível ir para as demais abas do 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46691" y="625296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 Page</a:t>
            </a:r>
          </a:p>
        </p:txBody>
      </p:sp>
    </p:spTree>
  </p:cSld>
  <p:clrMapOvr>
    <a:masterClrMapping/>
  </p:clrMapOvr>
  <p:transition spd="slow">
    <p:cover dir="l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9267" y="4200686"/>
            <a:ext cx="13909465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Adicionar Produtos</a:t>
            </a:r>
          </a:p>
        </p:txBody>
      </p:sp>
    </p:spTree>
  </p:cSld>
  <p:clrMapOvr>
    <a:masterClrMapping/>
  </p:clrMapOvr>
  <p:transition spd="slow">
    <p:cover dir="l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6140" y="1028700"/>
            <a:ext cx="15735721" cy="8229600"/>
            <a:chOff x="0" y="0"/>
            <a:chExt cx="5740434" cy="300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0434" cy="3002181"/>
            </a:xfrm>
            <a:custGeom>
              <a:avLst/>
              <a:gdLst/>
              <a:ahLst/>
              <a:cxnLst/>
              <a:rect r="r" b="b" t="t" l="l"/>
              <a:pathLst>
                <a:path h="3002181" w="5740434">
                  <a:moveTo>
                    <a:pt x="5615973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5974" y="0"/>
                  </a:lnTo>
                  <a:cubicBezTo>
                    <a:pt x="5684554" y="0"/>
                    <a:pt x="5740434" y="55880"/>
                    <a:pt x="5740434" y="124460"/>
                  </a:cubicBezTo>
                  <a:lnTo>
                    <a:pt x="5740434" y="2877720"/>
                  </a:lnTo>
                  <a:cubicBezTo>
                    <a:pt x="5740434" y="2946300"/>
                    <a:pt x="5684554" y="3002181"/>
                    <a:pt x="5615974" y="300218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840" y="1771297"/>
            <a:ext cx="13456320" cy="3807599"/>
          </a:xfrm>
          <a:custGeom>
            <a:avLst/>
            <a:gdLst/>
            <a:ahLst/>
            <a:cxnLst/>
            <a:rect r="r" b="b" t="t" l="l"/>
            <a:pathLst>
              <a:path h="3807599" w="13456320">
                <a:moveTo>
                  <a:pt x="0" y="0"/>
                </a:moveTo>
                <a:lnTo>
                  <a:pt x="13456320" y="0"/>
                </a:lnTo>
                <a:lnTo>
                  <a:pt x="13456320" y="3807599"/>
                </a:lnTo>
                <a:lnTo>
                  <a:pt x="0" y="3807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56178" y="7416517"/>
            <a:ext cx="9975644" cy="109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 página seria apenas para os funcionários, onde eles adicionariam os produtos para aparecerem na Home Page, aqui é onde esta parte do Javascript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46691" y="6273868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Adicionar Produtos</a:t>
            </a:r>
          </a:p>
        </p:txBody>
      </p:sp>
    </p:spTree>
  </p:cSld>
  <p:clrMapOvr>
    <a:masterClrMapping/>
  </p:clrMapOvr>
  <p:transition spd="slow">
    <p:cover dir="l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4200686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Carrinho</a:t>
            </a:r>
          </a:p>
        </p:txBody>
      </p:sp>
    </p:spTree>
  </p:cSld>
  <p:clrMapOvr>
    <a:masterClrMapping/>
  </p:clrMapOvr>
  <p:transition spd="slow">
    <p:cover dir="l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6140" y="1028700"/>
            <a:ext cx="15735721" cy="8229600"/>
            <a:chOff x="0" y="0"/>
            <a:chExt cx="5740434" cy="300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0434" cy="3002181"/>
            </a:xfrm>
            <a:custGeom>
              <a:avLst/>
              <a:gdLst/>
              <a:ahLst/>
              <a:cxnLst/>
              <a:rect r="r" b="b" t="t" l="l"/>
              <a:pathLst>
                <a:path h="3002181" w="5740434">
                  <a:moveTo>
                    <a:pt x="5615973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5974" y="0"/>
                  </a:lnTo>
                  <a:cubicBezTo>
                    <a:pt x="5684554" y="0"/>
                    <a:pt x="5740434" y="55880"/>
                    <a:pt x="5740434" y="124460"/>
                  </a:cubicBezTo>
                  <a:lnTo>
                    <a:pt x="5740434" y="2877720"/>
                  </a:lnTo>
                  <a:cubicBezTo>
                    <a:pt x="5740434" y="2946300"/>
                    <a:pt x="5684554" y="3002181"/>
                    <a:pt x="5615974" y="300218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2555" y="1895030"/>
            <a:ext cx="13722890" cy="3312668"/>
          </a:xfrm>
          <a:custGeom>
            <a:avLst/>
            <a:gdLst/>
            <a:ahLst/>
            <a:cxnLst/>
            <a:rect r="r" b="b" t="t" l="l"/>
            <a:pathLst>
              <a:path h="3312668" w="13722890">
                <a:moveTo>
                  <a:pt x="0" y="0"/>
                </a:moveTo>
                <a:lnTo>
                  <a:pt x="13722890" y="0"/>
                </a:lnTo>
                <a:lnTo>
                  <a:pt x="13722890" y="3312668"/>
                </a:lnTo>
                <a:lnTo>
                  <a:pt x="0" y="33126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56178" y="7292785"/>
            <a:ext cx="9975644" cy="109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Aqui onde o Cliente pode ver as compras adicionadas ao carrinho e seu valor total de compra, podendo adicionar mais de um produto e     remove-lo caso mude de ideia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0294" y="6026403"/>
            <a:ext cx="4087412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Carrinho de Compras</a:t>
            </a:r>
          </a:p>
        </p:txBody>
      </p:sp>
    </p:spTree>
  </p:cSld>
  <p:clrMapOvr>
    <a:masterClrMapping/>
  </p:clrMapOvr>
  <p:transition spd="slow">
    <p:cover dir="l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4200686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JavaScript</a:t>
            </a:r>
          </a:p>
        </p:txBody>
      </p:sp>
    </p:spTree>
  </p:cSld>
  <p:clrMapOvr>
    <a:masterClrMapping/>
  </p:clrMapOvr>
  <p:transition spd="slow">
    <p:cover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DAGRktfhgJ4</dc:identifier>
  <dcterms:modified xsi:type="dcterms:W3CDTF">2011-08-01T06:04:30Z</dcterms:modified>
  <cp:revision>1</cp:revision>
  <dc:title>Blue Purple Futuristic Modern 3D Tech Company Business Presentation</dc:title>
</cp:coreProperties>
</file>